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0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8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6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4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8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23ED-AD3C-4FD4-8DCA-FB66A7269A5A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E41F-DBFB-4C9D-8D6B-553564C1C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9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609584" y="869173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8" y="1294305"/>
            <a:ext cx="5286375" cy="273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79846" y="309187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79846" y="287585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117" y="23924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062165" y="2578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693964" y="4027980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tx1"/>
                </a:solidFill>
              </a:rPr>
              <a:t>Paweł</a:t>
            </a:r>
            <a:r>
              <a:rPr lang="en-GB" sz="1100" dirty="0">
                <a:solidFill>
                  <a:schemeClr val="tx1"/>
                </a:solidFill>
              </a:rPr>
              <a:t> </a:t>
            </a:r>
            <a:r>
              <a:rPr lang="en-GB" sz="1100" dirty="0" err="1">
                <a:solidFill>
                  <a:schemeClr val="tx1"/>
                </a:solidFill>
              </a:rPr>
              <a:t>Buczek</a:t>
            </a:r>
            <a:r>
              <a:rPr lang="en-GB" sz="1100" dirty="0" smtClean="0">
                <a:solidFill>
                  <a:schemeClr val="tx1"/>
                </a:solidFill>
              </a:rPr>
              <a:t>,  </a:t>
            </a:r>
            <a:r>
              <a:rPr lang="en-GB" sz="1100" dirty="0">
                <a:solidFill>
                  <a:schemeClr val="tx1"/>
                </a:solidFill>
              </a:rPr>
              <a:t>Arthur Ernst, and Leonid M. </a:t>
            </a:r>
            <a:r>
              <a:rPr lang="en-GB" sz="1100" dirty="0" err="1" smtClean="0">
                <a:solidFill>
                  <a:schemeClr val="tx1"/>
                </a:solidFill>
              </a:rPr>
              <a:t>Sandratskii</a:t>
            </a:r>
            <a:r>
              <a:rPr lang="en-GB" sz="1100" dirty="0" smtClean="0">
                <a:solidFill>
                  <a:schemeClr val="tx1"/>
                </a:solidFill>
              </a:rPr>
              <a:t>. Different </a:t>
            </a:r>
            <a:r>
              <a:rPr lang="en-GB" sz="1100" dirty="0">
                <a:solidFill>
                  <a:schemeClr val="tx1"/>
                </a:solidFill>
              </a:rPr>
              <a:t>dimensionality trends in the </a:t>
            </a:r>
            <a:r>
              <a:rPr lang="en-GB" sz="1100" dirty="0" smtClean="0">
                <a:solidFill>
                  <a:schemeClr val="tx1"/>
                </a:solidFill>
              </a:rPr>
              <a:t>Landau </a:t>
            </a:r>
            <a:r>
              <a:rPr lang="en-GB" sz="1100" dirty="0">
                <a:solidFill>
                  <a:schemeClr val="tx1"/>
                </a:solidFill>
              </a:rPr>
              <a:t>damping of </a:t>
            </a:r>
            <a:r>
              <a:rPr lang="en-GB" sz="1100" dirty="0" err="1">
                <a:solidFill>
                  <a:schemeClr val="tx1"/>
                </a:solidFill>
              </a:rPr>
              <a:t>magnons</a:t>
            </a:r>
            <a:r>
              <a:rPr lang="en-GB" sz="1100" dirty="0">
                <a:solidFill>
                  <a:schemeClr val="tx1"/>
                </a:solidFill>
              </a:rPr>
              <a:t> in   iron, cobalt, and nickel: </a:t>
            </a:r>
            <a:r>
              <a:rPr lang="en-GB" sz="1100" dirty="0" smtClean="0">
                <a:solidFill>
                  <a:schemeClr val="tx1"/>
                </a:solidFill>
              </a:rPr>
              <a:t>Time-dependent </a:t>
            </a:r>
            <a:r>
              <a:rPr lang="en-GB" sz="1100" dirty="0">
                <a:solidFill>
                  <a:schemeClr val="tx1"/>
                </a:solidFill>
              </a:rPr>
              <a:t>density functional study. </a:t>
            </a:r>
            <a:r>
              <a:rPr lang="en-GB" sz="1100" dirty="0" smtClean="0">
                <a:solidFill>
                  <a:schemeClr val="tx1"/>
                </a:solidFill>
              </a:rPr>
              <a:t>PhysRevB.84 (174418) (2011).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71934" y="337990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1014" y="3059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00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5" y="464168"/>
            <a:ext cx="11865883" cy="798657"/>
          </a:xfrm>
        </p:spPr>
        <p:txBody>
          <a:bodyPr>
            <a:noAutofit/>
          </a:bodyPr>
          <a:lstStyle/>
          <a:p>
            <a:r>
              <a:rPr lang="en-GB" sz="2600" dirty="0" err="1" smtClean="0"/>
              <a:t>Chebyshev</a:t>
            </a:r>
            <a:r>
              <a:rPr lang="en-GB" sz="2600" dirty="0" smtClean="0"/>
              <a:t> grid: Averaging scattering between points. The scattering changes within the q-step are substantial and to not allow to judge fine details of the scattering.</a:t>
            </a:r>
            <a:endParaRPr lang="en-GB" sz="26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3446" y="1262825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30" y="3914883"/>
            <a:ext cx="3357408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6" y="391488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88267" y="1262825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80" y="1262825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17014" y="391488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5883" y="3914883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92" y="1262825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45" y="4172400"/>
            <a:ext cx="2700000" cy="270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1" y="41868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54" y="4172400"/>
            <a:ext cx="2700000" cy="27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07" y="4158000"/>
            <a:ext cx="27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92" y="1122026"/>
            <a:ext cx="27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914" y="1122026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144" y="1122026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83" y="1122026"/>
            <a:ext cx="270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397565"/>
            <a:ext cx="945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Comparing Kun cuts with linear interpolation setting missing points to 0 (used in interpolation to 0)</a:t>
            </a:r>
          </a:p>
          <a:p>
            <a:r>
              <a:rPr lang="en-GB" dirty="0" smtClean="0"/>
              <a:t>or to </a:t>
            </a:r>
            <a:r>
              <a:rPr lang="en-GB" dirty="0" err="1" smtClean="0"/>
              <a:t>NaN</a:t>
            </a:r>
            <a:r>
              <a:rPr lang="en-GB" dirty="0" smtClean="0"/>
              <a:t> (points deleted). </a:t>
            </a:r>
            <a:r>
              <a:rPr lang="en-GB" dirty="0" err="1" smtClean="0"/>
              <a:t>Qh,Qk</a:t>
            </a:r>
            <a:r>
              <a:rPr lang="en-GB" dirty="0" smtClean="0"/>
              <a:t> plain, </a:t>
            </a:r>
            <a:r>
              <a:rPr lang="en-GB" dirty="0" err="1" smtClean="0"/>
              <a:t>Ql</a:t>
            </a:r>
            <a:r>
              <a:rPr lang="en-GB" dirty="0" smtClean="0"/>
              <a:t>= 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" y="1122026"/>
            <a:ext cx="2700000" cy="27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1060" y="1327722"/>
            <a:ext cx="10218665" cy="369332"/>
            <a:chOff x="371060" y="1327722"/>
            <a:chExt cx="1021866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" y="4143600"/>
            <a:ext cx="2700000" cy="27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5178" y="4322178"/>
            <a:ext cx="10218665" cy="369332"/>
            <a:chOff x="371060" y="1327722"/>
            <a:chExt cx="1021866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371060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T=40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1077" y="1327722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T=80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7313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T=100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62111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T=200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26374" y="1327722"/>
              <a:ext cx="7633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T=500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Old points and </a:t>
            </a:r>
            <a:r>
              <a:rPr lang="en-GB" dirty="0" err="1" smtClean="0"/>
              <a:t>addpoints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err="1"/>
              <a:t>Qh,Qk</a:t>
            </a:r>
            <a:r>
              <a:rPr lang="en-GB" dirty="0"/>
              <a:t> plain, </a:t>
            </a:r>
            <a:r>
              <a:rPr lang="en-GB" dirty="0" err="1"/>
              <a:t>Ql</a:t>
            </a:r>
            <a:r>
              <a:rPr lang="en-GB" dirty="0"/>
              <a:t>= </a:t>
            </a:r>
            <a:r>
              <a:rPr lang="en-GB" dirty="0" smtClean="0"/>
              <a:t>0; </a:t>
            </a:r>
            <a:r>
              <a:rPr lang="en-GB" dirty="0" err="1" smtClean="0"/>
              <a:t>dE</a:t>
            </a:r>
            <a:r>
              <a:rPr lang="en-GB" dirty="0" smtClean="0"/>
              <a:t>=100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83" y="1366028"/>
            <a:ext cx="27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82" y="1366028"/>
            <a:ext cx="27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5582" y="4066028"/>
            <a:ext cx="2700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92" y="3913628"/>
            <a:ext cx="2700000" cy="27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1602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330260" y="278072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</a:t>
            </a:r>
            <a:r>
              <a:rPr lang="en-GB" dirty="0" err="1" smtClean="0"/>
              <a:t>q</a:t>
            </a:r>
            <a:r>
              <a:rPr lang="en-GB" dirty="0" smtClean="0"/>
              <a:t> = 0.001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1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6041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1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57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91246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95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(linear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56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Kun’s</a:t>
            </a:r>
            <a:r>
              <a:rPr lang="en-GB" dirty="0" smtClean="0"/>
              <a:t> Const. energy cuts (</a:t>
            </a:r>
            <a:r>
              <a:rPr lang="en-GB" dirty="0" err="1" smtClean="0"/>
              <a:t>Chebfun</a:t>
            </a:r>
            <a:r>
              <a:rPr lang="en-GB" dirty="0" smtClean="0"/>
              <a:t> interpolation):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2041021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20288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" y="2041525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55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Kun (</a:t>
            </a:r>
            <a:r>
              <a:rPr lang="en-GB" dirty="0" err="1" smtClean="0"/>
              <a:t>lin</a:t>
            </a:r>
            <a:r>
              <a:rPr lang="en-GB" dirty="0" smtClean="0"/>
              <a:t> &amp; </a:t>
            </a:r>
            <a:r>
              <a:rPr lang="en-GB" dirty="0" err="1" smtClean="0"/>
              <a:t>Cheby</a:t>
            </a:r>
            <a:r>
              <a:rPr lang="en-GB" dirty="0" smtClean="0"/>
              <a:t>)  vs Martin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6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43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1768088"/>
            <a:ext cx="41028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9351"/>
            <a:ext cx="10515600" cy="1325563"/>
          </a:xfrm>
        </p:spPr>
        <p:txBody>
          <a:bodyPr/>
          <a:lstStyle/>
          <a:p>
            <a:r>
              <a:rPr lang="en-GB" dirty="0" err="1" smtClean="0"/>
              <a:t>Kun’s</a:t>
            </a:r>
            <a:r>
              <a:rPr lang="en-GB" dirty="0" smtClean="0"/>
              <a:t> calculation – intensity over SW blob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0" y="1099330"/>
            <a:ext cx="3837038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870" y="1114816"/>
            <a:ext cx="35084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Linear interpolation &amp; triangulation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84" y="1722816"/>
            <a:ext cx="4796297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9" y="3666022"/>
            <a:ext cx="3837038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8267" y="3953958"/>
            <a:ext cx="10759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cheb</a:t>
            </a:r>
            <a:r>
              <a:rPr lang="en-GB" dirty="0" smtClean="0"/>
              <a:t>-grid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5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discrepancies in PN direction</a:t>
            </a:r>
            <a:endParaRPr lang="en-GB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82" y="1826154"/>
            <a:ext cx="2031834" cy="396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6154"/>
            <a:ext cx="28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826154"/>
            <a:ext cx="2880000" cy="39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355224"/>
            <a:ext cx="23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Cut without resolution: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279900" y="1355224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</a:t>
            </a:r>
            <a:r>
              <a:rPr lang="en-GB" dirty="0"/>
              <a:t> </a:t>
            </a:r>
            <a:r>
              <a:rPr lang="en-GB" dirty="0" smtClean="0"/>
              <a:t>convolution: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68166" y="1355224"/>
            <a:ext cx="283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 (combined cuts)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768166" y="5394843"/>
            <a:ext cx="6110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   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6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9651</TotalTime>
  <Words>201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Comparing Old points and addpoints: Qh,Qk plain, Ql= 0; dE=100 </vt:lpstr>
      <vt:lpstr>Kun’s Const. energy cuts (linear interpolation):</vt:lpstr>
      <vt:lpstr>Kun’s Const. energy cuts (linear interpolation):</vt:lpstr>
      <vt:lpstr>Kun’s Const. energy cuts (Chebfun interpolation):</vt:lpstr>
      <vt:lpstr>Kun (lin &amp; Cheby)  vs Martin</vt:lpstr>
      <vt:lpstr>Kun’s calculation – intensity over SW blob</vt:lpstr>
      <vt:lpstr>The discrepancies in PN direction</vt:lpstr>
      <vt:lpstr>Chebyshev grid: Averaging scattering between points. The scattering changes within the q-step are substantial and to not allow to judge fine details of the scattering.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37</cp:revision>
  <dcterms:created xsi:type="dcterms:W3CDTF">2020-02-26T16:17:25Z</dcterms:created>
  <dcterms:modified xsi:type="dcterms:W3CDTF">2020-10-20T07:36:39Z</dcterms:modified>
</cp:coreProperties>
</file>